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mp4" ContentType="video/mp4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96" y="54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video" Target="../media/media1.mp4"/><Relationship Id="rId1" Type="http://schemas.microsoft.com/office/2007/relationships/media" Target="../media/media1.mp4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4A039F9">
            <a:hlinkClick r:id="" action="ppaction://media"/>
          </p:cNvPr>
          <p:cNvPicPr>
            <a:picLocks noChangeAspect="1"/>
          </p:cNvPicPr>
          <p:nvPr>
            <a:vide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4267200" y="31242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1640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- -</dc:creator>
  <cp:lastModifiedBy>Spencer</cp:lastModifiedBy>
  <cp:revision>1</cp:revision>
  <dcterms:created xsi:type="dcterms:W3CDTF">2006-08-16T00:00:00Z</dcterms:created>
  <dcterms:modified xsi:type="dcterms:W3CDTF">2023-10-19T02:17:26Z</dcterms:modified>
</cp:coreProperties>
</file>